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8" r:id="rId2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3" Type="http://schemas.openxmlformats.org/officeDocument/2006/relationships/slide" Target="slides/slide1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0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2" name="Google Shape;5022;p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3.xml"/></Relationships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3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p699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D946B9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5" name="Google Shape;5025;p699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 Question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4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“How are GCFs and LCMs similar”</a:t>
            </a:r>
            <a:endParaRPr b="0" i="1" sz="4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6" name="Google Shape;5026;p699"/>
          <p:cNvSpPr/>
          <p:nvPr/>
        </p:nvSpPr>
        <p:spPr>
          <a:xfrm>
            <a:off x="3172448" y="2570148"/>
            <a:ext cx="21432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